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73" r:id="rId5"/>
    <p:sldId id="272" r:id="rId6"/>
    <p:sldId id="27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472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6D0A-9C2F-423A-B452-DC4FD3FA628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6B0C-A5C0-48BC-AC72-1C45F98B0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6D0A-9C2F-423A-B452-DC4FD3FA628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6B0C-A5C0-48BC-AC72-1C45F98B0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6D0A-9C2F-423A-B452-DC4FD3FA628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6B0C-A5C0-48BC-AC72-1C45F98B0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6D0A-9C2F-423A-B452-DC4FD3FA628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6B0C-A5C0-48BC-AC72-1C45F98B0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6D0A-9C2F-423A-B452-DC4FD3FA628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6B0C-A5C0-48BC-AC72-1C45F98B0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6D0A-9C2F-423A-B452-DC4FD3FA628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6B0C-A5C0-48BC-AC72-1C45F98B0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6D0A-9C2F-423A-B452-DC4FD3FA628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6B0C-A5C0-48BC-AC72-1C45F98B0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6D0A-9C2F-423A-B452-DC4FD3FA628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6B0C-A5C0-48BC-AC72-1C45F98B0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6D0A-9C2F-423A-B452-DC4FD3FA628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6B0C-A5C0-48BC-AC72-1C45F98B0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6D0A-9C2F-423A-B452-DC4FD3FA628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6B0C-A5C0-48BC-AC72-1C45F98B0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6D0A-9C2F-423A-B452-DC4FD3FA628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6B0C-A5C0-48BC-AC72-1C45F98B0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A6D0A-9C2F-423A-B452-DC4FD3FA628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6B0C-A5C0-48BC-AC72-1C45F98B0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-обл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44000" cy="6437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-авторский кол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9135005" cy="6858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-ТЭ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364" y="0"/>
            <a:ext cx="914636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-Главный фаса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364" y="24"/>
            <a:ext cx="913291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-Трибун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244" y="1"/>
            <a:ext cx="9176244" cy="6858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-Генпл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54" y="0"/>
            <a:ext cx="9108120" cy="684054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2014-06-03T13:09:10Z</dcterms:created>
  <dcterms:modified xsi:type="dcterms:W3CDTF">2014-06-05T13:45:42Z</dcterms:modified>
</cp:coreProperties>
</file>